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transition_transitplot_disease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63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